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2"/>
    <p:sldId id="273" r:id="rId3"/>
    <p:sldId id="272" r:id="rId4"/>
    <p:sldId id="271" r:id="rId5"/>
    <p:sldId id="283" r:id="rId6"/>
    <p:sldId id="284" r:id="rId7"/>
    <p:sldId id="285" r:id="rId8"/>
    <p:sldId id="286" r:id="rId9"/>
    <p:sldId id="270" r:id="rId10"/>
    <p:sldId id="282" r:id="rId11"/>
  </p:sldIdLst>
  <p:sldSz cx="12188825" cy="6858000"/>
  <p:notesSz cx="6858000" cy="9144000"/>
  <p:custDataLst>
    <p:tags r:id="rId14"/>
  </p:custData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6" autoAdjust="0"/>
  </p:normalViewPr>
  <p:slideViewPr>
    <p:cSldViewPr showGuide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701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iova\progetto-gestione\static\benchmark\benchmar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iova\progetto-gestione\static\benchmark\benchmar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'Average Precision'!$C$1</c:f>
              <c:strCache>
                <c:ptCount val="1"/>
                <c:pt idx="0">
                  <c:v>index_full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'Average Precision'!$B$2:$B$11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xVal>
          <c:yVal>
            <c:numRef>
              <c:f>'Average Precision'!$C$2:$C$11</c:f>
              <c:numCache>
                <c:formatCode>0.00%</c:formatCode>
                <c:ptCount val="10"/>
                <c:pt idx="0">
                  <c:v>0.8</c:v>
                </c:pt>
                <c:pt idx="1">
                  <c:v>0.73333333333333339</c:v>
                </c:pt>
                <c:pt idx="2">
                  <c:v>0.77999999999999992</c:v>
                </c:pt>
                <c:pt idx="3">
                  <c:v>0.79714285714285715</c:v>
                </c:pt>
                <c:pt idx="4">
                  <c:v>0.74285714285714288</c:v>
                </c:pt>
                <c:pt idx="5">
                  <c:v>0.77380952380952384</c:v>
                </c:pt>
                <c:pt idx="6">
                  <c:v>0.68833333333333335</c:v>
                </c:pt>
                <c:pt idx="7">
                  <c:v>0.33777777777777779</c:v>
                </c:pt>
                <c:pt idx="8">
                  <c:v>0.09</c:v>
                </c:pt>
                <c:pt idx="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1EB-4E49-8598-B62AD455BC5F}"/>
            </c:ext>
          </c:extLst>
        </c:ser>
        <c:ser>
          <c:idx val="1"/>
          <c:order val="1"/>
          <c:tx>
            <c:strRef>
              <c:f>'Average Precision'!$D$1</c:f>
              <c:strCache>
                <c:ptCount val="1"/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'Average Precision'!$B$2:$B$11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xVal>
          <c:yVal>
            <c:numRef>
              <c:f>'Average Precision'!$D$2:$D$11</c:f>
              <c:numCache>
                <c:formatCode>0.00%</c:formatCode>
                <c:ptCount val="10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EB-4E49-8598-B62AD455BC5F}"/>
            </c:ext>
          </c:extLst>
        </c:ser>
        <c:ser>
          <c:idx val="2"/>
          <c:order val="2"/>
          <c:tx>
            <c:strRef>
              <c:f>'Average Precision'!$E$1</c:f>
              <c:strCache>
                <c:ptCount val="1"/>
                <c:pt idx="0">
                  <c:v>index_noboost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'Average Precision'!$B$2:$B$11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xVal>
          <c:yVal>
            <c:numRef>
              <c:f>'Average Precision'!$E$2:$E$11</c:f>
              <c:numCache>
                <c:formatCode>0.00%</c:formatCode>
                <c:ptCount val="10"/>
                <c:pt idx="0">
                  <c:v>0.61011904761904767</c:v>
                </c:pt>
                <c:pt idx="1">
                  <c:v>0.42055555555555557</c:v>
                </c:pt>
                <c:pt idx="2">
                  <c:v>0.39333333333333337</c:v>
                </c:pt>
                <c:pt idx="3">
                  <c:v>0.29761904761904756</c:v>
                </c:pt>
                <c:pt idx="4">
                  <c:v>0.32341269841269843</c:v>
                </c:pt>
                <c:pt idx="5">
                  <c:v>0.28333333333333333</c:v>
                </c:pt>
                <c:pt idx="6">
                  <c:v>0.29555555555555557</c:v>
                </c:pt>
                <c:pt idx="7">
                  <c:v>0.16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1EB-4E49-8598-B62AD455BC5F}"/>
            </c:ext>
          </c:extLst>
        </c:ser>
        <c:ser>
          <c:idx val="3"/>
          <c:order val="3"/>
          <c:tx>
            <c:strRef>
              <c:f>'Average Precision'!$F$1</c:f>
              <c:strCache>
                <c:ptCount val="1"/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'Average Precision'!$B$2:$B$11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xVal>
          <c:yVal>
            <c:numRef>
              <c:f>'Average Precision'!$F$2:$F$11</c:f>
              <c:numCache>
                <c:formatCode>0.00%</c:formatCode>
                <c:ptCount val="10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1EB-4E49-8598-B62AD455BC5F}"/>
            </c:ext>
          </c:extLst>
        </c:ser>
        <c:ser>
          <c:idx val="4"/>
          <c:order val="4"/>
          <c:tx>
            <c:strRef>
              <c:f>'Average Precision'!$G$1</c:f>
              <c:strCache>
                <c:ptCount val="1"/>
                <c:pt idx="0">
                  <c:v>index_nolemm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'Average Precision'!$B$2:$B$11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xVal>
          <c:yVal>
            <c:numRef>
              <c:f>'Average Precision'!$G$2:$G$11</c:f>
              <c:numCache>
                <c:formatCode>0.00%</c:formatCode>
                <c:ptCount val="10"/>
                <c:pt idx="0">
                  <c:v>0.73333333333333328</c:v>
                </c:pt>
                <c:pt idx="1">
                  <c:v>0.68333333333333335</c:v>
                </c:pt>
                <c:pt idx="2">
                  <c:v>0.69785714285714284</c:v>
                </c:pt>
                <c:pt idx="3">
                  <c:v>0.71476190476190471</c:v>
                </c:pt>
                <c:pt idx="4">
                  <c:v>0.6436507936507937</c:v>
                </c:pt>
                <c:pt idx="5">
                  <c:v>0.66642857142857137</c:v>
                </c:pt>
                <c:pt idx="6">
                  <c:v>0.4530555555555556</c:v>
                </c:pt>
                <c:pt idx="7">
                  <c:v>0.16888888888888889</c:v>
                </c:pt>
                <c:pt idx="8">
                  <c:v>0.09</c:v>
                </c:pt>
                <c:pt idx="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1EB-4E49-8598-B62AD455BC5F}"/>
            </c:ext>
          </c:extLst>
        </c:ser>
        <c:ser>
          <c:idx val="5"/>
          <c:order val="5"/>
          <c:tx>
            <c:strRef>
              <c:f>'Average Precision'!$H$1</c:f>
              <c:strCache>
                <c:ptCount val="1"/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'Average Precision'!$B$2:$B$11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xVal>
          <c:yVal>
            <c:numRef>
              <c:f>'Average Precision'!$H$2:$H$11</c:f>
              <c:numCache>
                <c:formatCode>0.00%</c:formatCode>
                <c:ptCount val="10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01EB-4E49-8598-B62AD455BC5F}"/>
            </c:ext>
          </c:extLst>
        </c:ser>
        <c:ser>
          <c:idx val="6"/>
          <c:order val="6"/>
          <c:tx>
            <c:strRef>
              <c:f>'Average Precision'!$I$1</c:f>
              <c:strCache>
                <c:ptCount val="1"/>
                <c:pt idx="0">
                  <c:v>index_nolemm_noboost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'Average Precision'!$B$2:$B$11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xVal>
          <c:yVal>
            <c:numRef>
              <c:f>'Average Precision'!$I$2:$I$11</c:f>
              <c:numCache>
                <c:formatCode>0.00%</c:formatCode>
                <c:ptCount val="10"/>
                <c:pt idx="0">
                  <c:v>0.68611111111111112</c:v>
                </c:pt>
                <c:pt idx="1">
                  <c:v>0.55333333333333334</c:v>
                </c:pt>
                <c:pt idx="2">
                  <c:v>0.54571428571428571</c:v>
                </c:pt>
                <c:pt idx="3">
                  <c:v>0.51095238095238094</c:v>
                </c:pt>
                <c:pt idx="4">
                  <c:v>0.49781746031746038</c:v>
                </c:pt>
                <c:pt idx="5">
                  <c:v>0.51404761904761898</c:v>
                </c:pt>
                <c:pt idx="6">
                  <c:v>0.31305555555555553</c:v>
                </c:pt>
                <c:pt idx="7">
                  <c:v>0.16888888888888889</c:v>
                </c:pt>
                <c:pt idx="8">
                  <c:v>0.09</c:v>
                </c:pt>
                <c:pt idx="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01EB-4E49-8598-B62AD455BC5F}"/>
            </c:ext>
          </c:extLst>
        </c:ser>
        <c:ser>
          <c:idx val="7"/>
          <c:order val="7"/>
          <c:tx>
            <c:strRef>
              <c:f>'Average Precision'!$J$1</c:f>
              <c:strCache>
                <c:ptCount val="1"/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'Average Precision'!$B$2:$B$11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xVal>
          <c:yVal>
            <c:numRef>
              <c:f>'Average Precision'!$J$2:$J$11</c:f>
              <c:numCache>
                <c:formatCode>0.00%</c:formatCode>
                <c:ptCount val="10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01EB-4E49-8598-B62AD455B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2521423"/>
        <c:axId val="652521839"/>
      </c:scatterChart>
      <c:valAx>
        <c:axId val="6525214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52521839"/>
        <c:crosses val="autoZero"/>
        <c:crossBetween val="midCat"/>
      </c:valAx>
      <c:valAx>
        <c:axId val="6525218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5252142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3"/>
        <c:delete val="1"/>
      </c:legendEntry>
      <c:legendEntry>
        <c:idx val="5"/>
        <c:delete val="1"/>
      </c:legendEntry>
      <c:legendEntry>
        <c:idx val="7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</a:defRPr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'Average Precision'!$K$1</c:f>
              <c:strCache>
                <c:ptCount val="1"/>
                <c:pt idx="0">
                  <c:v>TF-IDF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'Average Precision'!$B$2:$B$11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xVal>
          <c:yVal>
            <c:numRef>
              <c:f>'Average Precision'!$K$2:$K$11</c:f>
              <c:numCache>
                <c:formatCode>0.00%</c:formatCode>
                <c:ptCount val="10"/>
                <c:pt idx="0">
                  <c:v>0.8</c:v>
                </c:pt>
                <c:pt idx="1">
                  <c:v>0.73333333333333339</c:v>
                </c:pt>
                <c:pt idx="2">
                  <c:v>0.77999999999999992</c:v>
                </c:pt>
                <c:pt idx="3">
                  <c:v>0.80666666666666664</c:v>
                </c:pt>
                <c:pt idx="4">
                  <c:v>0.74484126984126986</c:v>
                </c:pt>
                <c:pt idx="5">
                  <c:v>0.67071428571428571</c:v>
                </c:pt>
                <c:pt idx="6">
                  <c:v>0.47055555555555556</c:v>
                </c:pt>
                <c:pt idx="7">
                  <c:v>0.16888888888888889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B24-4764-88DE-13EE205B50C4}"/>
            </c:ext>
          </c:extLst>
        </c:ser>
        <c:ser>
          <c:idx val="1"/>
          <c:order val="1"/>
          <c:tx>
            <c:strRef>
              <c:f>'Average Precision'!$L$1</c:f>
              <c:strCache>
                <c:ptCount val="1"/>
                <c:pt idx="0">
                  <c:v>frequency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'Average Precision'!$B$2:$B$11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xVal>
          <c:yVal>
            <c:numRef>
              <c:f>'Average Precision'!$L$2:$L$11</c:f>
              <c:numCache>
                <c:formatCode>0.00%</c:formatCode>
                <c:ptCount val="10"/>
                <c:pt idx="0">
                  <c:v>0.8</c:v>
                </c:pt>
                <c:pt idx="1">
                  <c:v>0.73333333333333339</c:v>
                </c:pt>
                <c:pt idx="2">
                  <c:v>0.75499999999999989</c:v>
                </c:pt>
                <c:pt idx="3">
                  <c:v>0.71714285714285719</c:v>
                </c:pt>
                <c:pt idx="4">
                  <c:v>0.63670634920634916</c:v>
                </c:pt>
                <c:pt idx="5">
                  <c:v>0.58071428571428574</c:v>
                </c:pt>
                <c:pt idx="6">
                  <c:v>0.315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B24-4764-88DE-13EE205B50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4904576"/>
        <c:axId val="834904992"/>
      </c:scatterChart>
      <c:valAx>
        <c:axId val="83490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sng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34904992"/>
        <c:crosses val="autoZero"/>
        <c:crossBetween val="midCat"/>
      </c:valAx>
      <c:valAx>
        <c:axId val="83490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sng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349045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sng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 u="sng">
          <a:solidFill>
            <a:schemeClr val="tx2"/>
          </a:solidFill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slide" Target="../slides/slide7.xml"/><Relationship Id="rId1" Type="http://schemas.openxmlformats.org/officeDocument/2006/relationships/slide" Target="../slides/slide5.xml"/><Relationship Id="rId5" Type="http://schemas.openxmlformats.org/officeDocument/2006/relationships/slide" Target="../slides/slide4.xml"/><Relationship Id="rId4" Type="http://schemas.openxmlformats.org/officeDocument/2006/relationships/slide" Target="../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BE4DDE-4D38-4783-BC1B-6EA59ECE10B7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E9D93D53-478D-44BE-A628-D047F0BBFC55}">
      <dgm:prSet phldrT="[Text]"/>
      <dgm:spPr/>
      <dgm:t>
        <a:bodyPr rtlCol="0"/>
        <a:lstStyle/>
        <a:p>
          <a:pPr rtl="0"/>
          <a:r>
            <a:rPr lang="it-IT" noProof="0" dirty="0">
              <a:hlinkClick xmlns:r="http://schemas.openxmlformats.org/officeDocument/2006/relationships" r:id="rId1" action="ppaction://hlinksldjump"/>
            </a:rPr>
            <a:t>Tweak al </a:t>
          </a:r>
          <a:r>
            <a:rPr lang="it-IT" noProof="0" dirty="0" err="1">
              <a:hlinkClick xmlns:r="http://schemas.openxmlformats.org/officeDocument/2006/relationships" r:id="rId1" action="ppaction://hlinksldjump"/>
            </a:rPr>
            <a:t>json</a:t>
          </a:r>
          <a:endParaRPr lang="it-IT" noProof="0" dirty="0"/>
        </a:p>
      </dgm:t>
    </dgm:pt>
    <dgm:pt modelId="{5306C3DC-5838-45C7-833C-55A656AF303A}" type="parTrans" cxnId="{B2F4E668-4AE4-41FB-A4F3-93720753AA29}">
      <dgm:prSet/>
      <dgm:spPr/>
      <dgm:t>
        <a:bodyPr rtlCol="0"/>
        <a:lstStyle/>
        <a:p>
          <a:pPr rtl="0"/>
          <a:endParaRPr lang="it-IT" noProof="0" dirty="0"/>
        </a:p>
      </dgm:t>
    </dgm:pt>
    <dgm:pt modelId="{4DE2B7A7-4A62-423B-B636-C0A5E11346D9}" type="sibTrans" cxnId="{B2F4E668-4AE4-41FB-A4F3-93720753AA29}">
      <dgm:prSet/>
      <dgm:spPr/>
      <dgm:t>
        <a:bodyPr rtlCol="0"/>
        <a:lstStyle/>
        <a:p>
          <a:pPr rtl="0"/>
          <a:endParaRPr lang="it-IT" noProof="0" dirty="0"/>
        </a:p>
      </dgm:t>
    </dgm:pt>
    <dgm:pt modelId="{726ADFD0-1C3F-4672-A857-5D8293A86026}">
      <dgm:prSet phldrT="[Text]"/>
      <dgm:spPr/>
      <dgm:t>
        <a:bodyPr rtlCol="0"/>
        <a:lstStyle/>
        <a:p>
          <a:pPr rtl="0"/>
          <a:r>
            <a:rPr lang="it-IT" noProof="0" dirty="0" err="1">
              <a:hlinkClick xmlns:r="http://schemas.openxmlformats.org/officeDocument/2006/relationships" r:id="rId2" action="ppaction://hlinksldjump"/>
            </a:rPr>
            <a:t>Pre</a:t>
          </a:r>
          <a:r>
            <a:rPr lang="it-IT" noProof="0" dirty="0">
              <a:hlinkClick xmlns:r="http://schemas.openxmlformats.org/officeDocument/2006/relationships" r:id="rId2" action="ppaction://hlinksldjump"/>
            </a:rPr>
            <a:t>-processing</a:t>
          </a:r>
          <a:endParaRPr lang="it-IT" noProof="0" dirty="0"/>
        </a:p>
      </dgm:t>
    </dgm:pt>
    <dgm:pt modelId="{D9CBF4EA-EBB8-4367-A9CE-DEADF5683218}" type="parTrans" cxnId="{D9D8ACAD-1184-47DE-85D4-142EA083E412}">
      <dgm:prSet/>
      <dgm:spPr/>
      <dgm:t>
        <a:bodyPr rtlCol="0"/>
        <a:lstStyle/>
        <a:p>
          <a:pPr rtl="0"/>
          <a:endParaRPr lang="it-IT" noProof="0" dirty="0"/>
        </a:p>
      </dgm:t>
    </dgm:pt>
    <dgm:pt modelId="{CADDA2AF-B303-49D1-9045-838AD79CA83D}" type="sibTrans" cxnId="{D9D8ACAD-1184-47DE-85D4-142EA083E412}">
      <dgm:prSet/>
      <dgm:spPr/>
      <dgm:t>
        <a:bodyPr rtlCol="0"/>
        <a:lstStyle/>
        <a:p>
          <a:pPr rtl="0"/>
          <a:endParaRPr lang="it-IT" noProof="0" dirty="0"/>
        </a:p>
      </dgm:t>
    </dgm:pt>
    <dgm:pt modelId="{39E3A700-C322-4EED-9BB3-7E0CEBE41FD2}">
      <dgm:prSet phldrT="[Text]"/>
      <dgm:spPr/>
      <dgm:t>
        <a:bodyPr rtlCol="0"/>
        <a:lstStyle/>
        <a:p>
          <a:pPr rtl="0"/>
          <a:r>
            <a:rPr lang="it-IT" noProof="0" dirty="0">
              <a:hlinkClick xmlns:r="http://schemas.openxmlformats.org/officeDocument/2006/relationships" r:id="rId3" action="ppaction://hlinksldjump"/>
            </a:rPr>
            <a:t>Organizzazione e visualizzazione dei dati</a:t>
          </a:r>
          <a:endParaRPr lang="it-IT" noProof="0" dirty="0"/>
        </a:p>
      </dgm:t>
    </dgm:pt>
    <dgm:pt modelId="{41774716-5AB6-4AE7-A398-95DD78875D0E}" type="parTrans" cxnId="{4737E989-8E54-4F5E-875D-6E4B0CD28674}">
      <dgm:prSet/>
      <dgm:spPr/>
      <dgm:t>
        <a:bodyPr rtlCol="0"/>
        <a:lstStyle/>
        <a:p>
          <a:pPr rtl="0"/>
          <a:endParaRPr lang="it-IT" noProof="0" dirty="0"/>
        </a:p>
      </dgm:t>
    </dgm:pt>
    <dgm:pt modelId="{0EA70E27-23AC-4A4B-BB99-F7590A690806}" type="sibTrans" cxnId="{4737E989-8E54-4F5E-875D-6E4B0CD28674}">
      <dgm:prSet/>
      <dgm:spPr/>
      <dgm:t>
        <a:bodyPr rtlCol="0"/>
        <a:lstStyle/>
        <a:p>
          <a:pPr rtl="0"/>
          <a:endParaRPr lang="it-IT" noProof="0" dirty="0"/>
        </a:p>
      </dgm:t>
    </dgm:pt>
    <dgm:pt modelId="{600B1B5E-069D-4C13-96FD-9E4CC592FD8E}">
      <dgm:prSet phldrT="[Text]"/>
      <dgm:spPr/>
      <dgm:t>
        <a:bodyPr rtlCol="0"/>
        <a:lstStyle/>
        <a:p>
          <a:pPr rtl="0"/>
          <a:r>
            <a:rPr lang="it-IT" noProof="0" dirty="0">
              <a:hlinkClick xmlns:r="http://schemas.openxmlformats.org/officeDocument/2006/relationships" r:id="rId4" action="ppaction://hlinksldjump"/>
            </a:rPr>
            <a:t>Benchmark e testing</a:t>
          </a:r>
          <a:endParaRPr lang="it-IT" noProof="0" dirty="0"/>
        </a:p>
      </dgm:t>
    </dgm:pt>
    <dgm:pt modelId="{9AA9E2D5-1C9E-423C-B830-C007223D075D}" type="parTrans" cxnId="{9EFA8D06-137A-461A-B0F7-DA2D219C2D0D}">
      <dgm:prSet/>
      <dgm:spPr/>
      <dgm:t>
        <a:bodyPr rtlCol="0"/>
        <a:lstStyle/>
        <a:p>
          <a:pPr rtl="0"/>
          <a:endParaRPr lang="it-IT" noProof="0" dirty="0"/>
        </a:p>
      </dgm:t>
    </dgm:pt>
    <dgm:pt modelId="{AB7695D1-54B2-4E09-9B26-F376C3B3DB56}" type="sibTrans" cxnId="{9EFA8D06-137A-461A-B0F7-DA2D219C2D0D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 rtlCol="0"/>
        <a:lstStyle/>
        <a:p>
          <a:pPr rtl="0"/>
          <a:endParaRPr lang="it-IT" noProof="0" dirty="0"/>
        </a:p>
      </dgm:t>
    </dgm:pt>
    <dgm:pt modelId="{A4EEF772-52BF-4048-BDB1-A2125245C3B0}">
      <dgm:prSet phldrT="[Text]"/>
      <dgm:spPr/>
      <dgm:t>
        <a:bodyPr rtlCol="0"/>
        <a:lstStyle/>
        <a:p>
          <a:pPr rtl="0"/>
          <a:r>
            <a:rPr lang="it-IT" noProof="0" dirty="0">
              <a:hlinkClick xmlns:r="http://schemas.openxmlformats.org/officeDocument/2006/relationships" r:id="rId5" action="ppaction://hlinksldjump"/>
            </a:rPr>
            <a:t>Raccolta dati</a:t>
          </a:r>
          <a:endParaRPr lang="it-IT" noProof="0" dirty="0"/>
        </a:p>
      </dgm:t>
    </dgm:pt>
    <dgm:pt modelId="{2F5EA1B7-608D-4C38-AB55-7EB855BD551C}" type="sibTrans" cxnId="{2EF5E0CD-5853-4CDC-B437-83E383AA7095}">
      <dgm:prSet/>
      <dgm:spPr/>
      <dgm:t>
        <a:bodyPr rtlCol="0"/>
        <a:lstStyle/>
        <a:p>
          <a:pPr rtl="0"/>
          <a:endParaRPr lang="it-IT" noProof="0" dirty="0"/>
        </a:p>
      </dgm:t>
    </dgm:pt>
    <dgm:pt modelId="{DB2D4765-440D-4277-BF86-C02782D3A3C6}" type="parTrans" cxnId="{2EF5E0CD-5853-4CDC-B437-83E383AA7095}">
      <dgm:prSet/>
      <dgm:spPr/>
      <dgm:t>
        <a:bodyPr rtlCol="0"/>
        <a:lstStyle/>
        <a:p>
          <a:pPr rtl="0"/>
          <a:endParaRPr lang="it-IT" noProof="0" dirty="0"/>
        </a:p>
      </dgm:t>
    </dgm:pt>
    <dgm:pt modelId="{BB12CCC1-197F-458B-879B-7351C14BE0A7}" type="pres">
      <dgm:prSet presAssocID="{F5BE4DDE-4D38-4783-BC1B-6EA59ECE10B7}" presName="cycle" presStyleCnt="0">
        <dgm:presLayoutVars>
          <dgm:dir/>
          <dgm:resizeHandles val="exact"/>
        </dgm:presLayoutVars>
      </dgm:prSet>
      <dgm:spPr/>
    </dgm:pt>
    <dgm:pt modelId="{1DD996AD-23D7-4333-87D3-FDDD730AEB7C}" type="pres">
      <dgm:prSet presAssocID="{A4EEF772-52BF-4048-BDB1-A2125245C3B0}" presName="node" presStyleLbl="node1" presStyleIdx="0" presStyleCnt="5">
        <dgm:presLayoutVars>
          <dgm:bulletEnabled val="1"/>
        </dgm:presLayoutVars>
      </dgm:prSet>
      <dgm:spPr/>
    </dgm:pt>
    <dgm:pt modelId="{FEB89E35-15DC-49BD-A640-CD694FC4552C}" type="pres">
      <dgm:prSet presAssocID="{2F5EA1B7-608D-4C38-AB55-7EB855BD551C}" presName="sibTrans" presStyleLbl="sibTrans2D1" presStyleIdx="0" presStyleCnt="5"/>
      <dgm:spPr/>
    </dgm:pt>
    <dgm:pt modelId="{0C7FDA4E-2685-4F98-8380-B2E09847B6DF}" type="pres">
      <dgm:prSet presAssocID="{2F5EA1B7-608D-4C38-AB55-7EB855BD551C}" presName="connectorText" presStyleLbl="sibTrans2D1" presStyleIdx="0" presStyleCnt="5"/>
      <dgm:spPr/>
    </dgm:pt>
    <dgm:pt modelId="{731E91E2-42C6-437F-BA00-964CCBF2643B}" type="pres">
      <dgm:prSet presAssocID="{E9D93D53-478D-44BE-A628-D047F0BBFC55}" presName="node" presStyleLbl="node1" presStyleIdx="1" presStyleCnt="5">
        <dgm:presLayoutVars>
          <dgm:bulletEnabled val="1"/>
        </dgm:presLayoutVars>
      </dgm:prSet>
      <dgm:spPr/>
    </dgm:pt>
    <dgm:pt modelId="{FB2199B6-388E-4F6F-B6B2-327C700FE261}" type="pres">
      <dgm:prSet presAssocID="{4DE2B7A7-4A62-423B-B636-C0A5E11346D9}" presName="sibTrans" presStyleLbl="sibTrans2D1" presStyleIdx="1" presStyleCnt="5"/>
      <dgm:spPr/>
    </dgm:pt>
    <dgm:pt modelId="{BFE57C74-3054-4F0D-8DD9-F47E8297AC00}" type="pres">
      <dgm:prSet presAssocID="{4DE2B7A7-4A62-423B-B636-C0A5E11346D9}" presName="connectorText" presStyleLbl="sibTrans2D1" presStyleIdx="1" presStyleCnt="5"/>
      <dgm:spPr/>
    </dgm:pt>
    <dgm:pt modelId="{D6FA10C2-853E-453C-9874-757A3702FE4F}" type="pres">
      <dgm:prSet presAssocID="{726ADFD0-1C3F-4672-A857-5D8293A86026}" presName="node" presStyleLbl="node1" presStyleIdx="2" presStyleCnt="5">
        <dgm:presLayoutVars>
          <dgm:bulletEnabled val="1"/>
        </dgm:presLayoutVars>
      </dgm:prSet>
      <dgm:spPr/>
    </dgm:pt>
    <dgm:pt modelId="{A474AD37-CA7D-402C-AD94-AEEA933A97AD}" type="pres">
      <dgm:prSet presAssocID="{CADDA2AF-B303-49D1-9045-838AD79CA83D}" presName="sibTrans" presStyleLbl="sibTrans2D1" presStyleIdx="2" presStyleCnt="5"/>
      <dgm:spPr/>
    </dgm:pt>
    <dgm:pt modelId="{A818083A-51FE-4141-9658-D23AB7FCCC1F}" type="pres">
      <dgm:prSet presAssocID="{CADDA2AF-B303-49D1-9045-838AD79CA83D}" presName="connectorText" presStyleLbl="sibTrans2D1" presStyleIdx="2" presStyleCnt="5"/>
      <dgm:spPr/>
    </dgm:pt>
    <dgm:pt modelId="{B5C0A546-4A34-4B8E-BF33-5866D63CB48B}" type="pres">
      <dgm:prSet presAssocID="{39E3A700-C322-4EED-9BB3-7E0CEBE41FD2}" presName="node" presStyleLbl="node1" presStyleIdx="3" presStyleCnt="5">
        <dgm:presLayoutVars>
          <dgm:bulletEnabled val="1"/>
        </dgm:presLayoutVars>
      </dgm:prSet>
      <dgm:spPr/>
    </dgm:pt>
    <dgm:pt modelId="{69E4597E-325F-40E6-8834-50FF816777D8}" type="pres">
      <dgm:prSet presAssocID="{0EA70E27-23AC-4A4B-BB99-F7590A690806}" presName="sibTrans" presStyleLbl="sibTrans2D1" presStyleIdx="3" presStyleCnt="5"/>
      <dgm:spPr/>
    </dgm:pt>
    <dgm:pt modelId="{70120B93-6DBC-401A-BFD7-993CE723D428}" type="pres">
      <dgm:prSet presAssocID="{0EA70E27-23AC-4A4B-BB99-F7590A690806}" presName="connectorText" presStyleLbl="sibTrans2D1" presStyleIdx="3" presStyleCnt="5"/>
      <dgm:spPr/>
    </dgm:pt>
    <dgm:pt modelId="{2718F14A-7E5B-40FB-AE5D-9FE1D47D646A}" type="pres">
      <dgm:prSet presAssocID="{600B1B5E-069D-4C13-96FD-9E4CC592FD8E}" presName="node" presStyleLbl="node1" presStyleIdx="4" presStyleCnt="5">
        <dgm:presLayoutVars>
          <dgm:bulletEnabled val="1"/>
        </dgm:presLayoutVars>
      </dgm:prSet>
      <dgm:spPr/>
    </dgm:pt>
    <dgm:pt modelId="{D3AFCD88-DED7-48DF-9104-6BAA8703AAC1}" type="pres">
      <dgm:prSet presAssocID="{AB7695D1-54B2-4E09-9B26-F376C3B3DB56}" presName="sibTrans" presStyleLbl="sibTrans2D1" presStyleIdx="4" presStyleCnt="5" custLinFactX="622634" custLinFactNeighborX="700000" custLinFactNeighborY="-27551"/>
      <dgm:spPr/>
    </dgm:pt>
    <dgm:pt modelId="{B6851C0A-DDED-4CBC-922D-7E202CC605AC}" type="pres">
      <dgm:prSet presAssocID="{AB7695D1-54B2-4E09-9B26-F376C3B3DB56}" presName="connectorText" presStyleLbl="sibTrans2D1" presStyleIdx="4" presStyleCnt="5"/>
      <dgm:spPr/>
    </dgm:pt>
  </dgm:ptLst>
  <dgm:cxnLst>
    <dgm:cxn modelId="{9EFA8D06-137A-461A-B0F7-DA2D219C2D0D}" srcId="{F5BE4DDE-4D38-4783-BC1B-6EA59ECE10B7}" destId="{600B1B5E-069D-4C13-96FD-9E4CC592FD8E}" srcOrd="4" destOrd="0" parTransId="{9AA9E2D5-1C9E-423C-B830-C007223D075D}" sibTransId="{AB7695D1-54B2-4E09-9B26-F376C3B3DB56}"/>
    <dgm:cxn modelId="{90D4B70C-3FDF-434A-8EE6-278DA9CC0FD1}" type="presOf" srcId="{726ADFD0-1C3F-4672-A857-5D8293A86026}" destId="{D6FA10C2-853E-453C-9874-757A3702FE4F}" srcOrd="0" destOrd="0" presId="urn:microsoft.com/office/officeart/2005/8/layout/cycle2"/>
    <dgm:cxn modelId="{C2F82416-0561-4FC2-A098-882F694A57C6}" type="presOf" srcId="{AB7695D1-54B2-4E09-9B26-F376C3B3DB56}" destId="{B6851C0A-DDED-4CBC-922D-7E202CC605AC}" srcOrd="1" destOrd="0" presId="urn:microsoft.com/office/officeart/2005/8/layout/cycle2"/>
    <dgm:cxn modelId="{F5B44C16-6682-4668-855D-0FDB9FC9ACC8}" type="presOf" srcId="{F5BE4DDE-4D38-4783-BC1B-6EA59ECE10B7}" destId="{BB12CCC1-197F-458B-879B-7351C14BE0A7}" srcOrd="0" destOrd="0" presId="urn:microsoft.com/office/officeart/2005/8/layout/cycle2"/>
    <dgm:cxn modelId="{861DC832-ACA8-4CAA-B26E-985091452A78}" type="presOf" srcId="{E9D93D53-478D-44BE-A628-D047F0BBFC55}" destId="{731E91E2-42C6-437F-BA00-964CCBF2643B}" srcOrd="0" destOrd="0" presId="urn:microsoft.com/office/officeart/2005/8/layout/cycle2"/>
    <dgm:cxn modelId="{D8A46E36-0279-4108-B1AD-3CD3883A1C73}" type="presOf" srcId="{2F5EA1B7-608D-4C38-AB55-7EB855BD551C}" destId="{FEB89E35-15DC-49BD-A640-CD694FC4552C}" srcOrd="0" destOrd="0" presId="urn:microsoft.com/office/officeart/2005/8/layout/cycle2"/>
    <dgm:cxn modelId="{69FA5746-AD3D-4FA1-97F2-0E0D311BA23B}" type="presOf" srcId="{4DE2B7A7-4A62-423B-B636-C0A5E11346D9}" destId="{FB2199B6-388E-4F6F-B6B2-327C700FE261}" srcOrd="0" destOrd="0" presId="urn:microsoft.com/office/officeart/2005/8/layout/cycle2"/>
    <dgm:cxn modelId="{B2F4E668-4AE4-41FB-A4F3-93720753AA29}" srcId="{F5BE4DDE-4D38-4783-BC1B-6EA59ECE10B7}" destId="{E9D93D53-478D-44BE-A628-D047F0BBFC55}" srcOrd="1" destOrd="0" parTransId="{5306C3DC-5838-45C7-833C-55A656AF303A}" sibTransId="{4DE2B7A7-4A62-423B-B636-C0A5E11346D9}"/>
    <dgm:cxn modelId="{7116F080-3F66-4712-B2A8-43C6BAF2E3A7}" type="presOf" srcId="{0EA70E27-23AC-4A4B-BB99-F7590A690806}" destId="{70120B93-6DBC-401A-BFD7-993CE723D428}" srcOrd="1" destOrd="0" presId="urn:microsoft.com/office/officeart/2005/8/layout/cycle2"/>
    <dgm:cxn modelId="{98DBD283-8CF2-42A7-80C7-D7C90BC34976}" type="presOf" srcId="{600B1B5E-069D-4C13-96FD-9E4CC592FD8E}" destId="{2718F14A-7E5B-40FB-AE5D-9FE1D47D646A}" srcOrd="0" destOrd="0" presId="urn:microsoft.com/office/officeart/2005/8/layout/cycle2"/>
    <dgm:cxn modelId="{D2FF9B88-6A60-4F5C-8940-79CC18157747}" type="presOf" srcId="{39E3A700-C322-4EED-9BB3-7E0CEBE41FD2}" destId="{B5C0A546-4A34-4B8E-BF33-5866D63CB48B}" srcOrd="0" destOrd="0" presId="urn:microsoft.com/office/officeart/2005/8/layout/cycle2"/>
    <dgm:cxn modelId="{4737E989-8E54-4F5E-875D-6E4B0CD28674}" srcId="{F5BE4DDE-4D38-4783-BC1B-6EA59ECE10B7}" destId="{39E3A700-C322-4EED-9BB3-7E0CEBE41FD2}" srcOrd="3" destOrd="0" parTransId="{41774716-5AB6-4AE7-A398-95DD78875D0E}" sibTransId="{0EA70E27-23AC-4A4B-BB99-F7590A690806}"/>
    <dgm:cxn modelId="{1652398C-B1B0-4DEE-B934-81253D89743B}" type="presOf" srcId="{AB7695D1-54B2-4E09-9B26-F376C3B3DB56}" destId="{D3AFCD88-DED7-48DF-9104-6BAA8703AAC1}" srcOrd="0" destOrd="0" presId="urn:microsoft.com/office/officeart/2005/8/layout/cycle2"/>
    <dgm:cxn modelId="{CC272A8D-0CAB-4E58-9327-EBBB370AA47A}" type="presOf" srcId="{4DE2B7A7-4A62-423B-B636-C0A5E11346D9}" destId="{BFE57C74-3054-4F0D-8DD9-F47E8297AC00}" srcOrd="1" destOrd="0" presId="urn:microsoft.com/office/officeart/2005/8/layout/cycle2"/>
    <dgm:cxn modelId="{F9E9A298-A19B-4BE1-8C42-AD81FE3C54CE}" type="presOf" srcId="{0EA70E27-23AC-4A4B-BB99-F7590A690806}" destId="{69E4597E-325F-40E6-8834-50FF816777D8}" srcOrd="0" destOrd="0" presId="urn:microsoft.com/office/officeart/2005/8/layout/cycle2"/>
    <dgm:cxn modelId="{48A416A1-0703-4049-A0C4-1FE156F8357C}" type="presOf" srcId="{CADDA2AF-B303-49D1-9045-838AD79CA83D}" destId="{A474AD37-CA7D-402C-AD94-AEEA933A97AD}" srcOrd="0" destOrd="0" presId="urn:microsoft.com/office/officeart/2005/8/layout/cycle2"/>
    <dgm:cxn modelId="{D9D8ACAD-1184-47DE-85D4-142EA083E412}" srcId="{F5BE4DDE-4D38-4783-BC1B-6EA59ECE10B7}" destId="{726ADFD0-1C3F-4672-A857-5D8293A86026}" srcOrd="2" destOrd="0" parTransId="{D9CBF4EA-EBB8-4367-A9CE-DEADF5683218}" sibTransId="{CADDA2AF-B303-49D1-9045-838AD79CA83D}"/>
    <dgm:cxn modelId="{786D9ABE-9794-4539-9891-9054A85E5306}" type="presOf" srcId="{CADDA2AF-B303-49D1-9045-838AD79CA83D}" destId="{A818083A-51FE-4141-9658-D23AB7FCCC1F}" srcOrd="1" destOrd="0" presId="urn:microsoft.com/office/officeart/2005/8/layout/cycle2"/>
    <dgm:cxn modelId="{2EF5E0CD-5853-4CDC-B437-83E383AA7095}" srcId="{F5BE4DDE-4D38-4783-BC1B-6EA59ECE10B7}" destId="{A4EEF772-52BF-4048-BDB1-A2125245C3B0}" srcOrd="0" destOrd="0" parTransId="{DB2D4765-440D-4277-BF86-C02782D3A3C6}" sibTransId="{2F5EA1B7-608D-4C38-AB55-7EB855BD551C}"/>
    <dgm:cxn modelId="{E43937D6-EBE8-45C9-8289-D4FCA4FED181}" type="presOf" srcId="{A4EEF772-52BF-4048-BDB1-A2125245C3B0}" destId="{1DD996AD-23D7-4333-87D3-FDDD730AEB7C}" srcOrd="0" destOrd="0" presId="urn:microsoft.com/office/officeart/2005/8/layout/cycle2"/>
    <dgm:cxn modelId="{49DAF3FB-3409-4B37-9625-6D00EAC99894}" type="presOf" srcId="{2F5EA1B7-608D-4C38-AB55-7EB855BD551C}" destId="{0C7FDA4E-2685-4F98-8380-B2E09847B6DF}" srcOrd="1" destOrd="0" presId="urn:microsoft.com/office/officeart/2005/8/layout/cycle2"/>
    <dgm:cxn modelId="{43CDE8BE-E532-4083-B80E-2CB43B896612}" type="presParOf" srcId="{BB12CCC1-197F-458B-879B-7351C14BE0A7}" destId="{1DD996AD-23D7-4333-87D3-FDDD730AEB7C}" srcOrd="0" destOrd="0" presId="urn:microsoft.com/office/officeart/2005/8/layout/cycle2"/>
    <dgm:cxn modelId="{411F1218-C3B9-4F67-A31C-D071F81D19FD}" type="presParOf" srcId="{BB12CCC1-197F-458B-879B-7351C14BE0A7}" destId="{FEB89E35-15DC-49BD-A640-CD694FC4552C}" srcOrd="1" destOrd="0" presId="urn:microsoft.com/office/officeart/2005/8/layout/cycle2"/>
    <dgm:cxn modelId="{4FA9D3EE-FAA9-49E9-90AC-BDB3E751F610}" type="presParOf" srcId="{FEB89E35-15DC-49BD-A640-CD694FC4552C}" destId="{0C7FDA4E-2685-4F98-8380-B2E09847B6DF}" srcOrd="0" destOrd="0" presId="urn:microsoft.com/office/officeart/2005/8/layout/cycle2"/>
    <dgm:cxn modelId="{8E05576B-5585-4907-AF14-AD8F4F16F0DC}" type="presParOf" srcId="{BB12CCC1-197F-458B-879B-7351C14BE0A7}" destId="{731E91E2-42C6-437F-BA00-964CCBF2643B}" srcOrd="2" destOrd="0" presId="urn:microsoft.com/office/officeart/2005/8/layout/cycle2"/>
    <dgm:cxn modelId="{1FBC4524-3C8E-498D-9D69-B7E11D03038B}" type="presParOf" srcId="{BB12CCC1-197F-458B-879B-7351C14BE0A7}" destId="{FB2199B6-388E-4F6F-B6B2-327C700FE261}" srcOrd="3" destOrd="0" presId="urn:microsoft.com/office/officeart/2005/8/layout/cycle2"/>
    <dgm:cxn modelId="{2F4D355B-8C24-4C1A-BDAE-8A6720EA6CF0}" type="presParOf" srcId="{FB2199B6-388E-4F6F-B6B2-327C700FE261}" destId="{BFE57C74-3054-4F0D-8DD9-F47E8297AC00}" srcOrd="0" destOrd="0" presId="urn:microsoft.com/office/officeart/2005/8/layout/cycle2"/>
    <dgm:cxn modelId="{CA0EECCB-CCA6-4952-89D5-063740AEAADE}" type="presParOf" srcId="{BB12CCC1-197F-458B-879B-7351C14BE0A7}" destId="{D6FA10C2-853E-453C-9874-757A3702FE4F}" srcOrd="4" destOrd="0" presId="urn:microsoft.com/office/officeart/2005/8/layout/cycle2"/>
    <dgm:cxn modelId="{A4944CF4-F201-491B-8394-57B76027B5BB}" type="presParOf" srcId="{BB12CCC1-197F-458B-879B-7351C14BE0A7}" destId="{A474AD37-CA7D-402C-AD94-AEEA933A97AD}" srcOrd="5" destOrd="0" presId="urn:microsoft.com/office/officeart/2005/8/layout/cycle2"/>
    <dgm:cxn modelId="{B3096BA9-B960-4523-B3A5-483A213C78EE}" type="presParOf" srcId="{A474AD37-CA7D-402C-AD94-AEEA933A97AD}" destId="{A818083A-51FE-4141-9658-D23AB7FCCC1F}" srcOrd="0" destOrd="0" presId="urn:microsoft.com/office/officeart/2005/8/layout/cycle2"/>
    <dgm:cxn modelId="{8BE270D2-8ED3-4377-BBA0-41E076325ABD}" type="presParOf" srcId="{BB12CCC1-197F-458B-879B-7351C14BE0A7}" destId="{B5C0A546-4A34-4B8E-BF33-5866D63CB48B}" srcOrd="6" destOrd="0" presId="urn:microsoft.com/office/officeart/2005/8/layout/cycle2"/>
    <dgm:cxn modelId="{F378D86E-6353-41C8-80C0-BB17945FFDD6}" type="presParOf" srcId="{BB12CCC1-197F-458B-879B-7351C14BE0A7}" destId="{69E4597E-325F-40E6-8834-50FF816777D8}" srcOrd="7" destOrd="0" presId="urn:microsoft.com/office/officeart/2005/8/layout/cycle2"/>
    <dgm:cxn modelId="{35989CAA-922F-4AEF-9BBB-24AD5E7ED626}" type="presParOf" srcId="{69E4597E-325F-40E6-8834-50FF816777D8}" destId="{70120B93-6DBC-401A-BFD7-993CE723D428}" srcOrd="0" destOrd="0" presId="urn:microsoft.com/office/officeart/2005/8/layout/cycle2"/>
    <dgm:cxn modelId="{DE9753D1-9BC3-4EB2-895A-5AD20416F7DE}" type="presParOf" srcId="{BB12CCC1-197F-458B-879B-7351C14BE0A7}" destId="{2718F14A-7E5B-40FB-AE5D-9FE1D47D646A}" srcOrd="8" destOrd="0" presId="urn:microsoft.com/office/officeart/2005/8/layout/cycle2"/>
    <dgm:cxn modelId="{0098BC47-327C-4EF4-BD5B-0BE4C08ECFCA}" type="presParOf" srcId="{BB12CCC1-197F-458B-879B-7351C14BE0A7}" destId="{D3AFCD88-DED7-48DF-9104-6BAA8703AAC1}" srcOrd="9" destOrd="0" presId="urn:microsoft.com/office/officeart/2005/8/layout/cycle2"/>
    <dgm:cxn modelId="{43E6BFAE-EB24-4E78-9355-801F654290BB}" type="presParOf" srcId="{D3AFCD88-DED7-48DF-9104-6BAA8703AAC1}" destId="{B6851C0A-DDED-4CBC-922D-7E202CC605A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996AD-23D7-4333-87D3-FDDD730AEB7C}">
      <dsp:nvSpPr>
        <dsp:cNvPr id="0" name=""/>
        <dsp:cNvSpPr/>
      </dsp:nvSpPr>
      <dsp:spPr>
        <a:xfrm>
          <a:off x="1587004" y="102809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noProof="0" dirty="0">
              <a:hlinkClick xmlns:r="http://schemas.openxmlformats.org/officeDocument/2006/relationships" r:id=""/>
            </a:rPr>
            <a:t>Raccolta dati</a:t>
          </a:r>
          <a:endParaRPr lang="it-IT" sz="1000" kern="1200" noProof="0" dirty="0"/>
        </a:p>
      </dsp:txBody>
      <dsp:txXfrm>
        <a:off x="1778251" y="294056"/>
        <a:ext cx="923421" cy="923421"/>
      </dsp:txXfrm>
    </dsp:sp>
    <dsp:sp modelId="{FEB89E35-15DC-49BD-A640-CD694FC4552C}">
      <dsp:nvSpPr>
        <dsp:cNvPr id="0" name=""/>
        <dsp:cNvSpPr/>
      </dsp:nvSpPr>
      <dsp:spPr>
        <a:xfrm rot="2160000">
          <a:off x="2851651" y="1105929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800" kern="1200" noProof="0" dirty="0"/>
        </a:p>
      </dsp:txBody>
      <dsp:txXfrm>
        <a:off x="2861597" y="1163468"/>
        <a:ext cx="243020" cy="264448"/>
      </dsp:txXfrm>
    </dsp:sp>
    <dsp:sp modelId="{731E91E2-42C6-437F-BA00-964CCBF2643B}">
      <dsp:nvSpPr>
        <dsp:cNvPr id="0" name=""/>
        <dsp:cNvSpPr/>
      </dsp:nvSpPr>
      <dsp:spPr>
        <a:xfrm>
          <a:off x="3173452" y="1255430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noProof="0" dirty="0">
              <a:hlinkClick xmlns:r="http://schemas.openxmlformats.org/officeDocument/2006/relationships" r:id=""/>
            </a:rPr>
            <a:t>Tweak al </a:t>
          </a:r>
          <a:r>
            <a:rPr lang="it-IT" sz="1000" kern="1200" noProof="0" dirty="0" err="1">
              <a:hlinkClick xmlns:r="http://schemas.openxmlformats.org/officeDocument/2006/relationships" r:id=""/>
            </a:rPr>
            <a:t>json</a:t>
          </a:r>
          <a:endParaRPr lang="it-IT" sz="1000" kern="1200" noProof="0" dirty="0"/>
        </a:p>
      </dsp:txBody>
      <dsp:txXfrm>
        <a:off x="3364699" y="1446677"/>
        <a:ext cx="923421" cy="923421"/>
      </dsp:txXfrm>
    </dsp:sp>
    <dsp:sp modelId="{FB2199B6-388E-4F6F-B6B2-327C700FE261}">
      <dsp:nvSpPr>
        <dsp:cNvPr id="0" name=""/>
        <dsp:cNvSpPr/>
      </dsp:nvSpPr>
      <dsp:spPr>
        <a:xfrm rot="6480000">
          <a:off x="3352876" y="2611161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800" kern="1200" noProof="0" dirty="0"/>
        </a:p>
      </dsp:txBody>
      <dsp:txXfrm rot="10800000">
        <a:off x="3421044" y="2649783"/>
        <a:ext cx="243020" cy="264448"/>
      </dsp:txXfrm>
    </dsp:sp>
    <dsp:sp modelId="{D6FA10C2-853E-453C-9874-757A3702FE4F}">
      <dsp:nvSpPr>
        <dsp:cNvPr id="0" name=""/>
        <dsp:cNvSpPr/>
      </dsp:nvSpPr>
      <dsp:spPr>
        <a:xfrm>
          <a:off x="2567483" y="3120412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noProof="0" dirty="0" err="1">
              <a:hlinkClick xmlns:r="http://schemas.openxmlformats.org/officeDocument/2006/relationships" r:id=""/>
            </a:rPr>
            <a:t>Pre</a:t>
          </a:r>
          <a:r>
            <a:rPr lang="it-IT" sz="1000" kern="1200" noProof="0" dirty="0">
              <a:hlinkClick xmlns:r="http://schemas.openxmlformats.org/officeDocument/2006/relationships" r:id=""/>
            </a:rPr>
            <a:t>-processing</a:t>
          </a:r>
          <a:endParaRPr lang="it-IT" sz="1000" kern="1200" noProof="0" dirty="0"/>
        </a:p>
      </dsp:txBody>
      <dsp:txXfrm>
        <a:off x="2758730" y="3311659"/>
        <a:ext cx="923421" cy="923421"/>
      </dsp:txXfrm>
    </dsp:sp>
    <dsp:sp modelId="{A474AD37-CA7D-402C-AD94-AEEA933A97AD}">
      <dsp:nvSpPr>
        <dsp:cNvPr id="0" name=""/>
        <dsp:cNvSpPr/>
      </dsp:nvSpPr>
      <dsp:spPr>
        <a:xfrm rot="10800000">
          <a:off x="2076202" y="3552996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800" kern="1200" noProof="0" dirty="0"/>
        </a:p>
      </dsp:txBody>
      <dsp:txXfrm rot="10800000">
        <a:off x="2180354" y="3641145"/>
        <a:ext cx="243020" cy="264448"/>
      </dsp:txXfrm>
    </dsp:sp>
    <dsp:sp modelId="{B5C0A546-4A34-4B8E-BF33-5866D63CB48B}">
      <dsp:nvSpPr>
        <dsp:cNvPr id="0" name=""/>
        <dsp:cNvSpPr/>
      </dsp:nvSpPr>
      <dsp:spPr>
        <a:xfrm>
          <a:off x="606525" y="3120412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noProof="0" dirty="0">
              <a:hlinkClick xmlns:r="http://schemas.openxmlformats.org/officeDocument/2006/relationships" r:id=""/>
            </a:rPr>
            <a:t>Organizzazione e visualizzazione dei dati</a:t>
          </a:r>
          <a:endParaRPr lang="it-IT" sz="1000" kern="1200" noProof="0" dirty="0"/>
        </a:p>
      </dsp:txBody>
      <dsp:txXfrm>
        <a:off x="797772" y="3311659"/>
        <a:ext cx="923421" cy="923421"/>
      </dsp:txXfrm>
    </dsp:sp>
    <dsp:sp modelId="{69E4597E-325F-40E6-8834-50FF816777D8}">
      <dsp:nvSpPr>
        <dsp:cNvPr id="0" name=""/>
        <dsp:cNvSpPr/>
      </dsp:nvSpPr>
      <dsp:spPr>
        <a:xfrm rot="15120000">
          <a:off x="785949" y="2629850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800" kern="1200" noProof="0" dirty="0"/>
        </a:p>
      </dsp:txBody>
      <dsp:txXfrm rot="10800000">
        <a:off x="854117" y="2767526"/>
        <a:ext cx="243020" cy="264448"/>
      </dsp:txXfrm>
    </dsp:sp>
    <dsp:sp modelId="{2718F14A-7E5B-40FB-AE5D-9FE1D47D646A}">
      <dsp:nvSpPr>
        <dsp:cNvPr id="0" name=""/>
        <dsp:cNvSpPr/>
      </dsp:nvSpPr>
      <dsp:spPr>
        <a:xfrm>
          <a:off x="556" y="1255430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rtlCol="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noProof="0" dirty="0">
              <a:hlinkClick xmlns:r="http://schemas.openxmlformats.org/officeDocument/2006/relationships" r:id=""/>
            </a:rPr>
            <a:t>Benchmark e testing</a:t>
          </a:r>
          <a:endParaRPr lang="it-IT" sz="1000" kern="1200" noProof="0" dirty="0"/>
        </a:p>
      </dsp:txBody>
      <dsp:txXfrm>
        <a:off x="191803" y="1446677"/>
        <a:ext cx="923421" cy="923421"/>
      </dsp:txXfrm>
    </dsp:sp>
    <dsp:sp modelId="{D3AFCD88-DED7-48DF-9104-6BAA8703AAC1}">
      <dsp:nvSpPr>
        <dsp:cNvPr id="0" name=""/>
        <dsp:cNvSpPr/>
      </dsp:nvSpPr>
      <dsp:spPr>
        <a:xfrm rot="19440000">
          <a:off x="4306338" y="996049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800" kern="1200" noProof="0" dirty="0"/>
        </a:p>
      </dsp:txBody>
      <dsp:txXfrm>
        <a:off x="4316284" y="1114808"/>
        <a:ext cx="243020" cy="2644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D72756C-1E4E-460B-92CC-2BC363962718}" type="datetime1">
              <a:rPr lang="it-IT" smtClean="0"/>
              <a:t>23/06/2022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386A95-D0A4-44B9-98DA-3665758D8262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7AD3C-DB67-4C8C-B100-3104A00C58DD}" type="datetime1">
              <a:rPr lang="it-IT" smtClean="0"/>
              <a:pPr/>
              <a:t>23/06/2022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3821A9-1C31-4760-BDBC-9A0BA471B1B7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NOTA: per sostituire un'immagine selezionarla ed eliminarla, quindi usare l'icona Inserisci immagine per sostituirla con l'immagine desiderata.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C3821A9-1C31-4760-BDBC-9A0BA471B1B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3821A9-1C31-4760-BDBC-9A0BA471B1B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2957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3821A9-1C31-4760-BDBC-9A0BA471B1B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2018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3821A9-1C31-4760-BDBC-9A0BA471B1B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9076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3821A9-1C31-4760-BDBC-9A0BA471B1B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1650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3821A9-1C31-4760-BDBC-9A0BA471B1B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1801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3821A9-1C31-4760-BDBC-9A0BA471B1B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243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3821A9-1C31-4760-BDBC-9A0BA471B1B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6541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3821A9-1C31-4760-BDBC-9A0BA471B1B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9301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C3821A9-1C31-4760-BDBC-9A0BA471B1B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341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 rtlCol="0">
            <a:no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F7600F-566D-495F-9CB2-1764E474E806}" type="datetime1">
              <a:rPr lang="it-IT" noProof="0" smtClean="0"/>
              <a:t>23/06/2022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4C2915-B140-4C88-AAB2-4CBAB80D95FE}" type="datetime1">
              <a:rPr lang="it-IT" noProof="0" smtClean="0"/>
              <a:t>23/06/2022</a:t>
            </a:fld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7581AE08-7FAC-4698-880E-24B2619E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1141413" y="685800"/>
            <a:ext cx="64770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1" y="3429000"/>
            <a:ext cx="3124201" cy="18288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18194A-DD23-4AD5-B8C7-A47CCFC532EC}" type="datetime1">
              <a:rPr lang="it-IT" noProof="0" smtClean="0"/>
              <a:t>23/06/2022</a:t>
            </a:fld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5" name="Rettangolo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923212" y="4423913"/>
            <a:ext cx="3124201" cy="1748287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3" name="Segnaposto piè di pagina 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AE88E2-6B3E-4E76-BC70-13D1AFDB74D0}" type="datetime1">
              <a:rPr lang="it-IT" noProof="0" smtClean="0"/>
              <a:t>23/06/2022</a:t>
            </a:fld>
            <a:endParaRPr lang="it-IT" noProof="0"/>
          </a:p>
        </p:txBody>
      </p:sp>
      <p:sp>
        <p:nvSpPr>
          <p:cNvPr id="14" name="Segnaposto numero diapositiva 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0331EB-8F45-4A1E-A8E0-B8FD863F97C5}" type="datetime1">
              <a:rPr lang="it-IT" noProof="0" smtClean="0"/>
              <a:t>23/06/2022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3" y="685800"/>
            <a:ext cx="7924799" cy="5486400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9F201A-0E2A-4DCC-A634-AB0EDE39D1BA}" type="datetime1">
              <a:rPr lang="it-IT" noProof="0" smtClean="0"/>
              <a:t>23/06/2022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 rtlCol="0"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8" name="Rettangolo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Rettangolo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9" name="Rettangolo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4572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DCBD22-2AAE-4F9B-BEBB-6D5D99D4E633}" type="datetime1">
              <a:rPr lang="it-IT" noProof="0" smtClean="0"/>
              <a:t>23/06/2022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alternativa con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 rtlCol="0"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2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 rtl="0"/>
            <a:r>
              <a:rPr lang="it-IT" noProof="0"/>
              <a:t>Fare clic sull'icona per inserire un'immagine</a:t>
            </a:r>
          </a:p>
        </p:txBody>
      </p:sp>
      <p:sp>
        <p:nvSpPr>
          <p:cNvPr id="13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F250A5-1200-4BE6-87B8-F5758B53AC5E}" type="datetime1">
              <a:rPr lang="it-IT" noProof="0" smtClean="0"/>
              <a:t>23/06/2022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79ADE8-00F0-44F4-8D18-C9D26365A66C}" type="datetime1">
              <a:rPr lang="it-IT" noProof="0" smtClean="0"/>
              <a:t>23/06/2022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contenut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arrotondato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2" name="Rettangolo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Segnaposto immagine 13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 rtlCol="0">
            <a:normAutofit/>
          </a:bodyPr>
          <a:lstStyle>
            <a:lvl1pPr marL="45720" indent="0" algn="ctr">
              <a:buNone/>
              <a:defRPr sz="16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2995612" y="1643063"/>
            <a:ext cx="7670802" cy="4529137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768398-C718-479D-8E1E-9BE0C2D73471}" type="datetime1">
              <a:rPr lang="it-IT" noProof="0" smtClean="0"/>
              <a:t>23/06/2022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rtlCol="0" anchor="b">
            <a:normAutofit/>
          </a:bodyPr>
          <a:lstStyle>
            <a:lvl1pPr algn="ctr">
              <a:lnSpc>
                <a:spcPct val="80000"/>
              </a:lnSpc>
              <a:defRPr sz="5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3" y="4572000"/>
            <a:ext cx="9144000" cy="1066799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8C577E-ED3F-4180-92D1-638D8DC13392}" type="datetime1">
              <a:rPr lang="it-IT" noProof="0" smtClean="0"/>
              <a:t>23/06/2022</a:t>
            </a:fld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22412" y="1643063"/>
            <a:ext cx="4480560" cy="452913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185854" y="1643063"/>
            <a:ext cx="4480560" cy="452913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8A869A-DAEC-4F17-BD85-DB18F2256F75}" type="datetime1">
              <a:rPr lang="it-IT" noProof="0" smtClean="0"/>
              <a:t>23/06/2022</a:t>
            </a:fld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4" y="1624372"/>
            <a:ext cx="4480560" cy="737828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2414" y="2438400"/>
            <a:ext cx="4480560" cy="37337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85854" y="1624372"/>
            <a:ext cx="4480560" cy="737828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185854" y="2438400"/>
            <a:ext cx="4480560" cy="37337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9C8FB1-4417-4A27-A72D-35DB8D303554}" type="datetime1">
              <a:rPr lang="it-IT" noProof="0" smtClean="0"/>
              <a:t>23/06/2022</a:t>
            </a:fld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E2655C-CFFA-443A-8297-2173A79D2AA0}" type="datetime1">
              <a:rPr lang="it-IT" noProof="0" smtClean="0"/>
              <a:t>23/06/2022</a:t>
            </a:fld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25A965E-3C11-4F28-82DC-E30D63FAC43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8" name="Connettore diritto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ttore diritto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68414A3-AB11-4A2F-8F58-2A20DA22C4C0}" type="datetime1">
              <a:rPr lang="it-IT" noProof="0" smtClean="0"/>
              <a:t>23/06/2022</a:t>
            </a:fld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25A965E-3C11-4F28-82DC-E30D63FAC43C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allozafferano.i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ebscraper.io/documentation?utm_source=extension&amp;utm_medium=popup" TargetMode="External"/><Relationship Id="rId4" Type="http://schemas.openxmlformats.org/officeDocument/2006/relationships/hyperlink" Target="https://ricette.donnamoderna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it-IT" sz="4400" dirty="0"/>
              <a:t>Progetto di Gestione dell’Informazione</a:t>
            </a:r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522412" y="5791200"/>
            <a:ext cx="9324527" cy="611010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it-IT" dirty="0"/>
              <a:t>Michele Bianco</a:t>
            </a:r>
          </a:p>
          <a:p>
            <a:pPr rtl="0"/>
            <a:r>
              <a:rPr lang="it-IT" dirty="0"/>
              <a:t>Giovanni Anniballi</a:t>
            </a:r>
          </a:p>
        </p:txBody>
      </p:sp>
      <p:pic>
        <p:nvPicPr>
          <p:cNvPr id="7" name="Segnaposto immagine 6" descr="Cestino pieno di mele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Segnaposto immagine 7" descr="Primo piano di stecche di cannella e mele accanto a una pila di piatti e forchette sul tavolo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Segnaposto immagine 8" descr="Fetta di torta di mele su un piatto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3128CF7E-26AD-1081-D56A-816CC6882A2B}"/>
              </a:ext>
            </a:extLst>
          </p:cNvPr>
          <p:cNvSpPr txBox="1">
            <a:spLocks/>
          </p:cNvSpPr>
          <p:nvPr/>
        </p:nvSpPr>
        <p:spPr>
          <a:xfrm>
            <a:off x="1494284" y="339824"/>
            <a:ext cx="9144000" cy="7109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Ranking</a:t>
            </a:r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84DDD7C0-43AF-9F05-F627-92F9040415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4428724"/>
              </p:ext>
            </p:extLst>
          </p:nvPr>
        </p:nvGraphicFramePr>
        <p:xfrm>
          <a:off x="2354188" y="1628800"/>
          <a:ext cx="7424192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32752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2411" y="188640"/>
            <a:ext cx="9144002" cy="648072"/>
          </a:xfrm>
        </p:spPr>
        <p:txBody>
          <a:bodyPr rtlCol="0"/>
          <a:lstStyle/>
          <a:p>
            <a:pPr rtl="0"/>
            <a:r>
              <a:rPr lang="it-IT" sz="4400" dirty="0"/>
              <a:t>Introduzione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13892" y="1268760"/>
            <a:ext cx="9144000" cy="3600400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it-IT" dirty="0"/>
              <a:t>Il progetto che andremo a presentare è un </a:t>
            </a:r>
            <a:r>
              <a:rPr lang="it-IT" dirty="0" err="1"/>
              <a:t>search</a:t>
            </a:r>
            <a:r>
              <a:rPr lang="it-IT" dirty="0"/>
              <a:t> </a:t>
            </a:r>
            <a:r>
              <a:rPr lang="it-IT" dirty="0" err="1"/>
              <a:t>engine</a:t>
            </a:r>
            <a:r>
              <a:rPr lang="it-IT" dirty="0"/>
              <a:t> che ha come tema quello della cucina e delle ricette, un utente potrà cercare ricette filtrando i contenuti per titolo, ingredienti o categorie.</a:t>
            </a:r>
          </a:p>
          <a:p>
            <a:pPr rtl="0"/>
            <a:endParaRPr lang="it-IT" dirty="0"/>
          </a:p>
          <a:p>
            <a:pPr rtl="0"/>
            <a:r>
              <a:rPr lang="it-IT" dirty="0"/>
              <a:t>La differenziazione sulla ricerca è stata fatta per garantire la massima flessibilità all’utente, per esempio se si dispone solo di determinati ingredienti si potranno cercare ricette che contengono solo quei determinati ingredienti.</a:t>
            </a:r>
          </a:p>
          <a:p>
            <a:pPr rtl="0"/>
            <a:endParaRPr lang="it-IT" dirty="0"/>
          </a:p>
          <a:p>
            <a:pPr rtl="0"/>
            <a:r>
              <a:rPr lang="it-IT" dirty="0"/>
              <a:t>Premendo il tasto Sinonimi invece di Cerca sarà possibile appunto cercare i sinonimi della parola scritta nella barra di ricerca.</a:t>
            </a:r>
          </a:p>
          <a:p>
            <a:pPr rtl="0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7E88E0-2F95-B3E1-362B-E0FA82642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4821660"/>
            <a:ext cx="9144000" cy="5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Fasi del lavoro</a:t>
            </a:r>
          </a:p>
        </p:txBody>
      </p:sp>
      <p:graphicFrame>
        <p:nvGraphicFramePr>
          <p:cNvPr id="5" name="Segnaposto contenuto 4" descr="Diagramma circolare di base che mostra 5 passaggi all'interno di piccoli cerchi disposti in senso orario in un cerchio più grande, con frecce che puntano da un cerchio piccolo al successivo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2517287"/>
              </p:ext>
            </p:extLst>
          </p:nvPr>
        </p:nvGraphicFramePr>
        <p:xfrm>
          <a:off x="4006180" y="1772816"/>
          <a:ext cx="4479925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73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br>
              <a:rPr lang="it-IT" dirty="0"/>
            </a:br>
            <a:r>
              <a:rPr lang="it-IT" dirty="0"/>
              <a:t>Raccolta dati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9324528" cy="4810273"/>
          </a:xfrm>
        </p:spPr>
        <p:txBody>
          <a:bodyPr rtlCol="0">
            <a:normAutofit lnSpcReduction="10000"/>
          </a:bodyPr>
          <a:lstStyle/>
          <a:p>
            <a:pPr marL="45720" indent="0" rtl="0">
              <a:buNone/>
            </a:pPr>
            <a:r>
              <a:rPr lang="it-IT" sz="1600" dirty="0"/>
              <a:t>I dati sono stati raccolti da </a:t>
            </a:r>
            <a:r>
              <a:rPr lang="it-IT" sz="1600" dirty="0">
                <a:hlinkClick r:id="rId3"/>
              </a:rPr>
              <a:t>giallozafferano</a:t>
            </a:r>
            <a:r>
              <a:rPr lang="it-IT" sz="1600" dirty="0"/>
              <a:t> e da </a:t>
            </a:r>
            <a:r>
              <a:rPr lang="it-IT" sz="1600" dirty="0" err="1">
                <a:hlinkClick r:id="rId4"/>
              </a:rPr>
              <a:t>donnamoderna</a:t>
            </a:r>
            <a:r>
              <a:rPr lang="it-IT" sz="1600" dirty="0"/>
              <a:t> tramite un </a:t>
            </a:r>
            <a:r>
              <a:rPr lang="it-IT" sz="1600" dirty="0" err="1"/>
              <a:t>add-on</a:t>
            </a:r>
            <a:r>
              <a:rPr lang="it-IT" sz="1600" dirty="0"/>
              <a:t> chiamato Open Web </a:t>
            </a:r>
            <a:r>
              <a:rPr lang="it-IT" sz="1600" dirty="0" err="1"/>
              <a:t>Scraper</a:t>
            </a:r>
            <a:r>
              <a:rPr lang="it-IT" sz="1600" dirty="0"/>
              <a:t> (la cui documentazione può essere trovata </a:t>
            </a:r>
            <a:r>
              <a:rPr lang="it-IT" sz="1600" dirty="0">
                <a:hlinkClick r:id="rId5"/>
              </a:rPr>
              <a:t>qui</a:t>
            </a:r>
            <a:r>
              <a:rPr lang="it-IT" sz="1600" dirty="0"/>
              <a:t>).</a:t>
            </a:r>
          </a:p>
          <a:p>
            <a:pPr marL="45720" indent="0" rtl="0">
              <a:buNone/>
            </a:pPr>
            <a:r>
              <a:rPr lang="it-IT" sz="1600" dirty="0"/>
              <a:t>Prima di iniziare la raccolta dati vera e propria abbiamo studiato cosa recuperare, capendo quanto i dati raccolti da due siti diversi potessero essere compatibili, per questo abbiamo deciso di selezionare i campi su cui fare </a:t>
            </a:r>
            <a:r>
              <a:rPr lang="it-IT" sz="1600" dirty="0" err="1"/>
              <a:t>scraping</a:t>
            </a:r>
            <a:r>
              <a:rPr lang="it-IT" sz="1600" dirty="0"/>
              <a:t>, i campi scelti sono stati:</a:t>
            </a:r>
          </a:p>
          <a:p>
            <a:r>
              <a:rPr lang="it-IT" sz="1600" dirty="0"/>
              <a:t>Fonte, contenente il link del sito dal quale proviene la ricetta</a:t>
            </a:r>
          </a:p>
          <a:p>
            <a:r>
              <a:rPr lang="it-IT" sz="1600" dirty="0"/>
              <a:t>Categoria, tipo di portata della ricetta (Primi Piatti, Contorno, Antipasti)</a:t>
            </a:r>
          </a:p>
          <a:p>
            <a:r>
              <a:rPr lang="it-IT" sz="1600" dirty="0"/>
              <a:t>Titolo, il nome della ricetta</a:t>
            </a:r>
          </a:p>
          <a:p>
            <a:r>
              <a:rPr lang="it-IT" sz="1600" dirty="0"/>
              <a:t>Ricetta-link, link alla ricetta, utilizzato per raggiungere il sito madre</a:t>
            </a:r>
          </a:p>
          <a:p>
            <a:r>
              <a:rPr lang="it-IT" sz="1600" dirty="0"/>
              <a:t>Ingredienti, comprensivi di grammatura di ogni prodotto</a:t>
            </a:r>
          </a:p>
          <a:p>
            <a:r>
              <a:rPr lang="it-IT" sz="1600" dirty="0" err="1"/>
              <a:t>Ingredienti_token</a:t>
            </a:r>
            <a:r>
              <a:rPr lang="it-IT" sz="1600" dirty="0"/>
              <a:t>, salva i prodotti in modo ‘’pulito’’ in modo da favorire la ricerca su questo campo</a:t>
            </a:r>
          </a:p>
          <a:p>
            <a:r>
              <a:rPr lang="it-IT" sz="1600" dirty="0"/>
              <a:t>Preparazione, istruzioni da seguire per riprodurre la ricetta</a:t>
            </a:r>
          </a:p>
          <a:p>
            <a:r>
              <a:rPr lang="it-IT" sz="1600" dirty="0"/>
              <a:t>Immagine-</a:t>
            </a:r>
            <a:r>
              <a:rPr lang="it-IT" sz="1600" dirty="0" err="1"/>
              <a:t>src</a:t>
            </a:r>
            <a:r>
              <a:rPr lang="it-IT" sz="1600" dirty="0"/>
              <a:t>, una foto del piatto</a:t>
            </a:r>
          </a:p>
        </p:txBody>
      </p:sp>
    </p:spTree>
    <p:extLst>
      <p:ext uri="{BB962C8B-B14F-4D97-AF65-F5344CB8AC3E}">
        <p14:creationId xmlns:p14="http://schemas.microsoft.com/office/powerpoint/2010/main" val="23536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br>
              <a:rPr lang="it-IT" dirty="0"/>
            </a:br>
            <a:r>
              <a:rPr lang="it-IT" dirty="0"/>
              <a:t>Tweak del file </a:t>
            </a:r>
            <a:r>
              <a:rPr lang="it-IT" dirty="0" err="1"/>
              <a:t>json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9324528" cy="4810273"/>
          </a:xfrm>
        </p:spPr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it-IT" sz="1600" dirty="0"/>
              <a:t>Dopo lo </a:t>
            </a:r>
            <a:r>
              <a:rPr lang="it-IT" sz="1600" dirty="0" err="1"/>
              <a:t>scraping</a:t>
            </a:r>
            <a:r>
              <a:rPr lang="it-IT" sz="1600" dirty="0"/>
              <a:t> alcuni campi del </a:t>
            </a:r>
            <a:r>
              <a:rPr lang="it-IT" sz="1600" dirty="0" err="1"/>
              <a:t>json</a:t>
            </a:r>
            <a:r>
              <a:rPr lang="it-IT" sz="1600" dirty="0"/>
              <a:t> avevano bisogno di formattati per poter essere ritenuti leggibili, la funzione </a:t>
            </a:r>
            <a:r>
              <a:rPr lang="it-IT" sz="1600" dirty="0" err="1"/>
              <a:t>json_fix</a:t>
            </a:r>
            <a:r>
              <a:rPr lang="it-IT" sz="1600" dirty="0"/>
              <a:t>() serve a trasformare questo…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593359B-81B4-AD27-99A9-46BEA0AE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2" y="2536031"/>
            <a:ext cx="910619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5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br>
              <a:rPr lang="it-IT" dirty="0"/>
            </a:br>
            <a:r>
              <a:rPr lang="it-IT" dirty="0"/>
              <a:t>Tweak del file </a:t>
            </a:r>
            <a:r>
              <a:rPr lang="it-IT" dirty="0" err="1"/>
              <a:t>json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>
          <a:xfrm>
            <a:off x="1515151" y="1628800"/>
            <a:ext cx="9324528" cy="4810273"/>
          </a:xfrm>
        </p:spPr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it-IT" sz="1600" dirty="0"/>
              <a:t>…in questo</a:t>
            </a:r>
          </a:p>
          <a:p>
            <a:pPr marL="45720" indent="0" rtl="0">
              <a:buNone/>
            </a:pPr>
            <a:endParaRPr lang="it-IT" sz="1600" dirty="0"/>
          </a:p>
          <a:p>
            <a:pPr marL="45720" indent="0" rtl="0">
              <a:buNone/>
            </a:pPr>
            <a:endParaRPr lang="it-IT" sz="1600" dirty="0"/>
          </a:p>
          <a:p>
            <a:pPr marL="45720" indent="0" rtl="0">
              <a:buNone/>
            </a:pPr>
            <a:endParaRPr lang="it-IT" sz="1600" dirty="0"/>
          </a:p>
          <a:p>
            <a:pPr marL="45720" indent="0" rtl="0">
              <a:buNone/>
            </a:pPr>
            <a:endParaRPr lang="it-IT" sz="1600" dirty="0"/>
          </a:p>
          <a:p>
            <a:pPr marL="45720" indent="0" rtl="0">
              <a:buNone/>
            </a:pPr>
            <a:r>
              <a:rPr lang="it-IT" sz="1600" dirty="0"/>
              <a:t>Come si può vedere i campi cambiati sono ingredienti, </a:t>
            </a:r>
            <a:r>
              <a:rPr lang="it-IT" sz="1600" dirty="0" err="1"/>
              <a:t>ingredienti_token</a:t>
            </a:r>
            <a:r>
              <a:rPr lang="it-IT" sz="1600" dirty="0"/>
              <a:t> e preparazione.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3C6E297-9978-4AF6-A303-6DD414973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3" y="2204864"/>
            <a:ext cx="9144001" cy="130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97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br>
              <a:rPr lang="it-IT" dirty="0"/>
            </a:br>
            <a:r>
              <a:rPr lang="it-IT" dirty="0" err="1"/>
              <a:t>Pre</a:t>
            </a:r>
            <a:r>
              <a:rPr lang="it-IT" dirty="0"/>
              <a:t>-processing e </a:t>
            </a:r>
            <a:r>
              <a:rPr lang="it-IT" dirty="0" err="1"/>
              <a:t>indexing</a:t>
            </a:r>
            <a:endParaRPr lang="it-IT" dirty="0"/>
          </a:p>
        </p:txBody>
      </p:sp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>
          <a:xfrm>
            <a:off x="1515151" y="1628800"/>
            <a:ext cx="9324528" cy="4810273"/>
          </a:xfrm>
        </p:spPr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it-IT" sz="1600" dirty="0"/>
              <a:t>E’ seguita poi la fase di </a:t>
            </a:r>
            <a:r>
              <a:rPr lang="it-IT" sz="1600" dirty="0" err="1"/>
              <a:t>pre</a:t>
            </a:r>
            <a:r>
              <a:rPr lang="it-IT" sz="1600" dirty="0"/>
              <a:t>-processing ed indicizzazione.</a:t>
            </a:r>
          </a:p>
          <a:p>
            <a:pPr marL="45720" indent="0" rtl="0">
              <a:buNone/>
            </a:pPr>
            <a:r>
              <a:rPr lang="it-IT" sz="1600" dirty="0"/>
              <a:t>Per il </a:t>
            </a:r>
            <a:r>
              <a:rPr lang="it-IT" sz="1600" dirty="0" err="1"/>
              <a:t>pre</a:t>
            </a:r>
            <a:r>
              <a:rPr lang="it-IT" sz="1600" dirty="0"/>
              <a:t>-processing è stata usata la libreria NLTK </a:t>
            </a:r>
            <a:r>
              <a:rPr lang="it-IT" sz="1600" dirty="0" err="1"/>
              <a:t>tokenizzando</a:t>
            </a:r>
            <a:r>
              <a:rPr lang="it-IT" sz="1600" dirty="0"/>
              <a:t> il testo ed eliminando </a:t>
            </a:r>
            <a:r>
              <a:rPr lang="it-IT" sz="1600" dirty="0" err="1"/>
              <a:t>stopword</a:t>
            </a:r>
            <a:r>
              <a:rPr lang="it-IT" sz="1600" dirty="0"/>
              <a:t> e punteggiatura, la lemmatizzazione è stato utilizzato </a:t>
            </a:r>
            <a:r>
              <a:rPr lang="it-IT" sz="1600" dirty="0" err="1"/>
              <a:t>simplemma</a:t>
            </a:r>
            <a:r>
              <a:rPr lang="it-IT" sz="1600" dirty="0"/>
              <a:t>.</a:t>
            </a:r>
          </a:p>
          <a:p>
            <a:pPr marL="45720" indent="0" rtl="0">
              <a:buNone/>
            </a:pPr>
            <a:endParaRPr lang="it-IT" sz="1600" dirty="0"/>
          </a:p>
          <a:p>
            <a:pPr marL="45720" indent="0" rtl="0">
              <a:buNone/>
            </a:pPr>
            <a:r>
              <a:rPr lang="it-IT" sz="1600" dirty="0"/>
              <a:t>Dopo questo è stata effettuata l’indicizzazione, sono stati creati diversi indici tutti con tre campi principali usati ai fini della ricerca, quali categoria, titolo e </a:t>
            </a:r>
            <a:r>
              <a:rPr lang="it-IT" sz="1600" dirty="0" err="1"/>
              <a:t>ingredienti_token</a:t>
            </a:r>
            <a:r>
              <a:rPr lang="it-IT" sz="1600" dirty="0"/>
              <a:t>.</a:t>
            </a:r>
          </a:p>
          <a:p>
            <a:pPr marL="45720" indent="0" rtl="0">
              <a:buNone/>
            </a:pPr>
            <a:r>
              <a:rPr lang="it-IT" sz="1600" dirty="0"/>
              <a:t>La differenza tra i vari indici creati sarà vista nei benchmark che mostreranno quale indice risulta ‘’vincitore’’.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0306CB1-883A-C33C-71F1-F31A0DD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932" y="4653136"/>
            <a:ext cx="2467319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3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br>
              <a:rPr lang="it-IT" dirty="0"/>
            </a:br>
            <a:r>
              <a:rPr lang="it-IT" dirty="0" err="1"/>
              <a:t>Organizzazone</a:t>
            </a:r>
            <a:r>
              <a:rPr lang="it-IT" dirty="0"/>
              <a:t> e visualizzazione dei dati</a:t>
            </a:r>
          </a:p>
        </p:txBody>
      </p:sp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3779912" cy="4810273"/>
          </a:xfrm>
        </p:spPr>
        <p:txBody>
          <a:bodyPr rtlCol="0">
            <a:normAutofit/>
          </a:bodyPr>
          <a:lstStyle/>
          <a:p>
            <a:pPr marL="45720" indent="0" rtl="0">
              <a:buNone/>
            </a:pPr>
            <a:r>
              <a:rPr lang="it-IT" sz="1600" dirty="0"/>
              <a:t>Per mostrare i dati all’utente è stato utilizzato un </a:t>
            </a:r>
            <a:r>
              <a:rPr lang="it-IT" sz="1600" dirty="0" err="1"/>
              <a:t>modal</a:t>
            </a:r>
            <a:r>
              <a:rPr lang="it-IT" sz="1600" dirty="0"/>
              <a:t> che cerca di imitare un tradizionale ricettario cartaceo in modo da rendere più naturale l’utilizzo del sito anche ai più nostalgici.</a:t>
            </a:r>
          </a:p>
          <a:p>
            <a:pPr marL="45720" indent="0" rtl="0">
              <a:buNone/>
            </a:pPr>
            <a:endParaRPr lang="it-IT" sz="1600" dirty="0"/>
          </a:p>
          <a:p>
            <a:pPr marL="45720" indent="0" rtl="0">
              <a:buNone/>
            </a:pPr>
            <a:endParaRPr lang="it-IT" sz="1600" dirty="0"/>
          </a:p>
          <a:p>
            <a:pPr marL="45720" indent="0" rtl="0">
              <a:buNone/>
            </a:pPr>
            <a:endParaRPr lang="it-IT" sz="1600" dirty="0"/>
          </a:p>
          <a:p>
            <a:pPr marL="45720" indent="0" rtl="0">
              <a:buNone/>
            </a:pPr>
            <a:r>
              <a:rPr lang="it-IT" sz="1600" dirty="0"/>
              <a:t>Nella scheda possiamo trovare molti degli elementi salvati nel </a:t>
            </a:r>
            <a:r>
              <a:rPr lang="it-IT" sz="1600" dirty="0" err="1"/>
              <a:t>json</a:t>
            </a:r>
            <a:r>
              <a:rPr lang="it-IT" sz="1600" dirty="0"/>
              <a:t>, per esempio possiamo vedere immagine-</a:t>
            </a:r>
            <a:r>
              <a:rPr lang="it-IT" sz="1600" dirty="0" err="1"/>
              <a:t>src</a:t>
            </a:r>
            <a:r>
              <a:rPr lang="it-IT" sz="1600" dirty="0"/>
              <a:t> o ricetta-link, utilizzato con il tasto ‘’Vai al </a:t>
            </a:r>
            <a:r>
              <a:rPr lang="it-IT" sz="1600" dirty="0" err="1"/>
              <a:t>sito’</a:t>
            </a:r>
            <a:r>
              <a:rPr lang="it-IT" sz="1600" dirty="0"/>
              <a:t>’ che reindirizza l’utente a giallozafferano o </a:t>
            </a:r>
            <a:r>
              <a:rPr lang="it-IT" sz="1600" dirty="0" err="1"/>
              <a:t>donnamoderna</a:t>
            </a:r>
            <a:r>
              <a:rPr lang="it-IT" sz="1600" dirty="0"/>
              <a:t> in base al sito di provenienza.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41AB247-26AB-5419-1C85-B58A7E65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460" y="1461499"/>
            <a:ext cx="3736163" cy="22035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106536B-D1BD-BD9C-31F6-0B257E3C1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460" y="1681854"/>
            <a:ext cx="3736163" cy="24884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097B94C-7F02-6DF6-854E-DDB2B1F4B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460" y="4147067"/>
            <a:ext cx="3736162" cy="235114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DA64D13-839E-1718-4796-D5A51F3B3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460" y="6498214"/>
            <a:ext cx="3736162" cy="2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85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94284" y="1422648"/>
            <a:ext cx="9144000" cy="710952"/>
          </a:xfrm>
        </p:spPr>
        <p:txBody>
          <a:bodyPr rtlCol="0">
            <a:normAutofit/>
          </a:bodyPr>
          <a:lstStyle/>
          <a:p>
            <a:pPr rtl="0"/>
            <a:r>
              <a:rPr lang="it-IT" sz="1600" dirty="0">
                <a:solidFill>
                  <a:schemeClr val="tx2"/>
                </a:solidFill>
              </a:rPr>
              <a:t>Come riferimento abbiamo deciso di utilizzare il motore di Ricerca</a:t>
            </a:r>
            <a:r>
              <a:rPr lang="it-IT" sz="1600" b="1" dirty="0">
                <a:solidFill>
                  <a:schemeClr val="tx2"/>
                </a:solidFill>
              </a:rPr>
              <a:t> Google </a:t>
            </a:r>
            <a:r>
              <a:rPr lang="it-IT" sz="1600" dirty="0">
                <a:solidFill>
                  <a:schemeClr val="tx2"/>
                </a:solidFill>
              </a:rPr>
              <a:t>in quanto è uno dei più famosi ed utilizzati per la ricerca di ricette.</a:t>
            </a:r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10A57E7F-CD17-E75C-D32D-4BBAFEFD7B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4013079"/>
              </p:ext>
            </p:extLst>
          </p:nvPr>
        </p:nvGraphicFramePr>
        <p:xfrm>
          <a:off x="2638028" y="2276872"/>
          <a:ext cx="7366756" cy="4104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itolo 1">
            <a:extLst>
              <a:ext uri="{FF2B5EF4-FFF2-40B4-BE49-F238E27FC236}">
                <a16:creationId xmlns:a16="http://schemas.microsoft.com/office/drawing/2014/main" id="{3128CF7E-26AD-1081-D56A-816CC6882A2B}"/>
              </a:ext>
            </a:extLst>
          </p:cNvPr>
          <p:cNvSpPr txBox="1">
            <a:spLocks/>
          </p:cNvSpPr>
          <p:nvPr/>
        </p:nvSpPr>
        <p:spPr>
          <a:xfrm>
            <a:off x="1494284" y="339824"/>
            <a:ext cx="9144000" cy="7109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Benchmark</a:t>
            </a:r>
          </a:p>
        </p:txBody>
      </p:sp>
    </p:spTree>
    <p:extLst>
      <p:ext uri="{BB962C8B-B14F-4D97-AF65-F5344CB8AC3E}">
        <p14:creationId xmlns:p14="http://schemas.microsoft.com/office/powerpoint/2010/main" val="365977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Alta cucina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050857_TF02901023_Win32" id="{B34F87DB-145D-4A15-AFE1-4DEA62B57C9B}" vid="{9FF29A2F-702C-4ADB-A2DA-1273B06EE23B}"/>
    </a:ext>
  </a:extLst>
</a:theme>
</file>

<file path=ppt/theme/theme2.xml><?xml version="1.0" encoding="utf-8"?>
<a:theme xmlns:a="http://schemas.openxmlformats.org/drawingml/2006/main" name="Tema di Offic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Cibo dalla preparazione alla presentazione (widescreen)</Template>
  <TotalTime>89</TotalTime>
  <Words>567</Words>
  <Application>Microsoft Office PowerPoint</Application>
  <PresentationFormat>Personalizzato</PresentationFormat>
  <Paragraphs>61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3" baseType="lpstr">
      <vt:lpstr>Arial</vt:lpstr>
      <vt:lpstr>Cambria</vt:lpstr>
      <vt:lpstr>Alta cucina 16x9</vt:lpstr>
      <vt:lpstr>Progetto di Gestione dell’Informazione</vt:lpstr>
      <vt:lpstr>Introduzione</vt:lpstr>
      <vt:lpstr>Fasi del lavoro</vt:lpstr>
      <vt:lpstr> Raccolta dati</vt:lpstr>
      <vt:lpstr> Tweak del file json</vt:lpstr>
      <vt:lpstr> Tweak del file json</vt:lpstr>
      <vt:lpstr> Pre-processing e indexing</vt:lpstr>
      <vt:lpstr> Organizzazone e visualizzazione dei dati</vt:lpstr>
      <vt:lpstr>Come riferimento abbiamo deciso di utilizzare il motore di Ricerca Google in quanto è uno dei più famosi ed utilizzati per la ricerca di ricette.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titolo con immagini</dc:title>
  <dc:creator>giovanni anniballi</dc:creator>
  <cp:lastModifiedBy>giovanni anniballi</cp:lastModifiedBy>
  <cp:revision>2</cp:revision>
  <dcterms:created xsi:type="dcterms:W3CDTF">2022-06-23T21:38:29Z</dcterms:created>
  <dcterms:modified xsi:type="dcterms:W3CDTF">2022-06-23T23:07:59Z</dcterms:modified>
</cp:coreProperties>
</file>